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7" r:id="rId5"/>
    <p:sldId id="267" r:id="rId6"/>
    <p:sldId id="277" r:id="rId7"/>
    <p:sldId id="268" r:id="rId8"/>
    <p:sldId id="274" r:id="rId9"/>
    <p:sldId id="275" r:id="rId10"/>
    <p:sldId id="273" r:id="rId11"/>
    <p:sldId id="276" r:id="rId12"/>
    <p:sldId id="278" r:id="rId13"/>
  </p:sldIdLst>
  <p:sldSz cx="9144000" cy="6858000" type="screen4x3"/>
  <p:notesSz cx="6805613" cy="99441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23" autoAdjust="0"/>
  </p:normalViewPr>
  <p:slideViewPr>
    <p:cSldViewPr snapToGrid="0" snapToObjects="1">
      <p:cViewPr varScale="1">
        <p:scale>
          <a:sx n="113" d="100"/>
          <a:sy n="113" d="100"/>
        </p:scale>
        <p:origin x="15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8FA8C-A664-A449-A47D-346C070468DA}" type="datetimeFigureOut">
              <a:rPr lang="sv-SE" smtClean="0"/>
              <a:t>2020-10-12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26FF5-77C7-3347-B04E-5B174E4C2A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9981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3896-1279-BC46-881F-F1ABB47513FD}" type="datetimeFigureOut">
              <a:rPr lang="sv-SE" smtClean="0"/>
              <a:t>2020-10-12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0094-9FB0-004A-A13A-02ED4EB441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01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3896-1279-BC46-881F-F1ABB47513FD}" type="datetimeFigureOut">
              <a:rPr lang="sv-SE" smtClean="0"/>
              <a:t>2020-10-12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0094-9FB0-004A-A13A-02ED4EB441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41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3896-1279-BC46-881F-F1ABB47513FD}" type="datetimeFigureOut">
              <a:rPr lang="sv-SE" smtClean="0"/>
              <a:t>2020-10-12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0094-9FB0-004A-A13A-02ED4EB441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233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3896-1279-BC46-881F-F1ABB47513FD}" type="datetimeFigureOut">
              <a:rPr lang="sv-SE" smtClean="0"/>
              <a:t>2020-10-12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0094-9FB0-004A-A13A-02ED4EB441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460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3896-1279-BC46-881F-F1ABB47513FD}" type="datetimeFigureOut">
              <a:rPr lang="sv-SE" smtClean="0"/>
              <a:t>2020-10-12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0094-9FB0-004A-A13A-02ED4EB441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312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3896-1279-BC46-881F-F1ABB47513FD}" type="datetimeFigureOut">
              <a:rPr lang="sv-SE" smtClean="0"/>
              <a:t>2020-10-12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0094-9FB0-004A-A13A-02ED4EB441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765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3896-1279-BC46-881F-F1ABB47513FD}" type="datetimeFigureOut">
              <a:rPr lang="sv-SE" smtClean="0"/>
              <a:t>2020-10-12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0094-9FB0-004A-A13A-02ED4EB441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396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3896-1279-BC46-881F-F1ABB47513FD}" type="datetimeFigureOut">
              <a:rPr lang="sv-SE" smtClean="0"/>
              <a:t>2020-10-12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0094-9FB0-004A-A13A-02ED4EB441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687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3896-1279-BC46-881F-F1ABB47513FD}" type="datetimeFigureOut">
              <a:rPr lang="sv-SE" smtClean="0"/>
              <a:t>2020-10-12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0094-9FB0-004A-A13A-02ED4EB441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409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3896-1279-BC46-881F-F1ABB47513FD}" type="datetimeFigureOut">
              <a:rPr lang="sv-SE" smtClean="0"/>
              <a:t>2020-10-12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0094-9FB0-004A-A13A-02ED4EB441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766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3896-1279-BC46-881F-F1ABB47513FD}" type="datetimeFigureOut">
              <a:rPr lang="sv-SE" smtClean="0"/>
              <a:t>2020-10-12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60094-9FB0-004A-A13A-02ED4EB441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425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A3896-1279-BC46-881F-F1ABB47513FD}" type="datetimeFigureOut">
              <a:rPr lang="sv-SE" smtClean="0"/>
              <a:t>2020-10-12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60094-9FB0-004A-A13A-02ED4EB441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702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9533" y="259618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v-SE" dirty="0"/>
              <a:t>TUNGELSTA IF </a:t>
            </a:r>
            <a:br>
              <a:rPr lang="sv-SE" dirty="0"/>
            </a:br>
            <a:r>
              <a:rPr lang="sv-SE" dirty="0"/>
              <a:t>100 år</a:t>
            </a:r>
            <a:br>
              <a:rPr lang="sv-SE" dirty="0"/>
            </a:br>
            <a:br>
              <a:rPr lang="sv-SE" dirty="0"/>
            </a:br>
            <a:r>
              <a:rPr lang="sv-SE" sz="3100" dirty="0"/>
              <a:t>2021-05-01</a:t>
            </a:r>
            <a:br>
              <a:rPr lang="sv-SE" dirty="0"/>
            </a:br>
            <a:endParaRPr lang="sv-SE" dirty="0"/>
          </a:p>
        </p:txBody>
      </p:sp>
      <p:grpSp>
        <p:nvGrpSpPr>
          <p:cNvPr id="4" name="Grupp 3"/>
          <p:cNvGrpSpPr/>
          <p:nvPr/>
        </p:nvGrpSpPr>
        <p:grpSpPr>
          <a:xfrm>
            <a:off x="275196" y="5723906"/>
            <a:ext cx="8630688" cy="1005450"/>
            <a:chOff x="275196" y="5723906"/>
            <a:chExt cx="8630688" cy="1005450"/>
          </a:xfrm>
        </p:grpSpPr>
        <p:grpSp>
          <p:nvGrpSpPr>
            <p:cNvPr id="5" name="Grupp 4"/>
            <p:cNvGrpSpPr/>
            <p:nvPr/>
          </p:nvGrpSpPr>
          <p:grpSpPr>
            <a:xfrm>
              <a:off x="275196" y="5723906"/>
              <a:ext cx="8630688" cy="892810"/>
              <a:chOff x="275196" y="1709004"/>
              <a:chExt cx="8630688" cy="892810"/>
            </a:xfrm>
          </p:grpSpPr>
          <p:grpSp>
            <p:nvGrpSpPr>
              <p:cNvPr id="7" name="Grupp 6"/>
              <p:cNvGrpSpPr/>
              <p:nvPr/>
            </p:nvGrpSpPr>
            <p:grpSpPr>
              <a:xfrm>
                <a:off x="275196" y="1709004"/>
                <a:ext cx="8630688" cy="892810"/>
                <a:chOff x="193791" y="4154425"/>
                <a:chExt cx="8630688" cy="892810"/>
              </a:xfrm>
            </p:grpSpPr>
            <p:pic>
              <p:nvPicPr>
                <p:cNvPr id="10" name="Bild 5"/>
                <p:cNvPicPr/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3791" y="4154425"/>
                  <a:ext cx="828675" cy="89281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1" name="Rak 10"/>
                <p:cNvCxnSpPr/>
                <p:nvPr/>
              </p:nvCxnSpPr>
              <p:spPr>
                <a:xfrm>
                  <a:off x="1055028" y="4617110"/>
                  <a:ext cx="7769451" cy="0"/>
                </a:xfrm>
                <a:prstGeom prst="line">
                  <a:avLst/>
                </a:prstGeom>
                <a:ln w="38100" cmpd="sng">
                  <a:solidFill>
                    <a:srgbClr val="FC510B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2" name="Bildobjekt 11" descr="SAL_AERO_BALL(3)_big.jpg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707998" y="4252106"/>
                  <a:ext cx="775847" cy="697050"/>
                </a:xfrm>
                <a:prstGeom prst="rect">
                  <a:avLst/>
                </a:prstGeom>
              </p:spPr>
            </p:pic>
          </p:grpSp>
          <p:pic>
            <p:nvPicPr>
              <p:cNvPr id="8" name="Bildobjekt 7" descr="Unknown-1.jpe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0683" y="1804548"/>
                <a:ext cx="716211" cy="716211"/>
              </a:xfrm>
              <a:prstGeom prst="rect">
                <a:avLst/>
              </a:prstGeom>
            </p:spPr>
          </p:pic>
          <p:pic>
            <p:nvPicPr>
              <p:cNvPr id="9" name="Bildobjekt 8" descr="Unknown.jpe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63317" y="1887111"/>
                <a:ext cx="570383" cy="570383"/>
              </a:xfrm>
              <a:prstGeom prst="rect">
                <a:avLst/>
              </a:prstGeom>
            </p:spPr>
          </p:pic>
        </p:grpSp>
        <p:sp>
          <p:nvSpPr>
            <p:cNvPr id="6" name="Rektangel 5"/>
            <p:cNvSpPr/>
            <p:nvPr/>
          </p:nvSpPr>
          <p:spPr>
            <a:xfrm>
              <a:off x="1290631" y="6267691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sv-SE" sz="2400" b="1" i="1" dirty="0">
                  <a:solidFill>
                    <a:srgbClr val="FF8F0F"/>
                  </a:solidFill>
                </a:rPr>
                <a:t>Utvecklar – Utbildar – Underhåller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877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964267"/>
            <a:ext cx="5884333" cy="2286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Budget Tungelsta IF – 150 tkr</a:t>
            </a:r>
            <a:br>
              <a:rPr lang="sv-SE" sz="2400" dirty="0"/>
            </a:br>
            <a:endParaRPr lang="sv-S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Sponsorer?</a:t>
            </a:r>
            <a:br>
              <a:rPr lang="sv-SE" sz="2400" dirty="0"/>
            </a:br>
            <a:endParaRPr lang="sv-S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Haninge Kommun?</a:t>
            </a:r>
            <a:br>
              <a:rPr lang="sv-SE" sz="2400" dirty="0"/>
            </a:br>
            <a:endParaRPr lang="sv-S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Corona?</a:t>
            </a:r>
          </a:p>
          <a:p>
            <a:pPr marL="0" indent="0">
              <a:buNone/>
            </a:pPr>
            <a:endParaRPr lang="sv-SE" sz="2400" dirty="0"/>
          </a:p>
          <a:p>
            <a:endParaRPr lang="sv-SE" sz="2400" dirty="0"/>
          </a:p>
        </p:txBody>
      </p:sp>
      <p:grpSp>
        <p:nvGrpSpPr>
          <p:cNvPr id="4" name="Grupp 3"/>
          <p:cNvGrpSpPr/>
          <p:nvPr/>
        </p:nvGrpSpPr>
        <p:grpSpPr>
          <a:xfrm>
            <a:off x="275196" y="5723906"/>
            <a:ext cx="8630688" cy="1005450"/>
            <a:chOff x="275196" y="5723906"/>
            <a:chExt cx="8630688" cy="1005450"/>
          </a:xfrm>
        </p:grpSpPr>
        <p:grpSp>
          <p:nvGrpSpPr>
            <p:cNvPr id="5" name="Grupp 4"/>
            <p:cNvGrpSpPr/>
            <p:nvPr/>
          </p:nvGrpSpPr>
          <p:grpSpPr>
            <a:xfrm>
              <a:off x="275196" y="5723906"/>
              <a:ext cx="8630688" cy="892810"/>
              <a:chOff x="275196" y="1709004"/>
              <a:chExt cx="8630688" cy="892810"/>
            </a:xfrm>
          </p:grpSpPr>
          <p:grpSp>
            <p:nvGrpSpPr>
              <p:cNvPr id="7" name="Grupp 6"/>
              <p:cNvGrpSpPr/>
              <p:nvPr/>
            </p:nvGrpSpPr>
            <p:grpSpPr>
              <a:xfrm>
                <a:off x="275196" y="1709004"/>
                <a:ext cx="8630688" cy="892810"/>
                <a:chOff x="193791" y="4154425"/>
                <a:chExt cx="8630688" cy="892810"/>
              </a:xfrm>
            </p:grpSpPr>
            <p:pic>
              <p:nvPicPr>
                <p:cNvPr id="10" name="Bild 5"/>
                <p:cNvPicPr/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3791" y="4154425"/>
                  <a:ext cx="828675" cy="89281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1" name="Rak 10"/>
                <p:cNvCxnSpPr/>
                <p:nvPr/>
              </p:nvCxnSpPr>
              <p:spPr>
                <a:xfrm>
                  <a:off x="1055028" y="4617110"/>
                  <a:ext cx="7769451" cy="0"/>
                </a:xfrm>
                <a:prstGeom prst="line">
                  <a:avLst/>
                </a:prstGeom>
                <a:ln w="38100" cmpd="sng">
                  <a:solidFill>
                    <a:srgbClr val="FC510B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2" name="Bildobjekt 11" descr="SAL_AERO_BALL(3)_big.jpg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707998" y="4252106"/>
                  <a:ext cx="775847" cy="697050"/>
                </a:xfrm>
                <a:prstGeom prst="rect">
                  <a:avLst/>
                </a:prstGeom>
              </p:spPr>
            </p:pic>
          </p:grpSp>
          <p:pic>
            <p:nvPicPr>
              <p:cNvPr id="8" name="Bildobjekt 7" descr="Unknown-1.jpe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0683" y="1804548"/>
                <a:ext cx="716211" cy="716211"/>
              </a:xfrm>
              <a:prstGeom prst="rect">
                <a:avLst/>
              </a:prstGeom>
            </p:spPr>
          </p:pic>
          <p:pic>
            <p:nvPicPr>
              <p:cNvPr id="9" name="Bildobjekt 8" descr="Unknown.jpe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63317" y="1887111"/>
                <a:ext cx="570383" cy="570383"/>
              </a:xfrm>
              <a:prstGeom prst="rect">
                <a:avLst/>
              </a:prstGeom>
            </p:spPr>
          </p:pic>
        </p:grpSp>
        <p:sp>
          <p:nvSpPr>
            <p:cNvPr id="6" name="Rektangel 5"/>
            <p:cNvSpPr/>
            <p:nvPr/>
          </p:nvSpPr>
          <p:spPr>
            <a:xfrm>
              <a:off x="1290631" y="6267691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sv-SE" sz="2400" b="1" i="1" dirty="0">
                  <a:solidFill>
                    <a:srgbClr val="FF8F0F"/>
                  </a:solidFill>
                </a:rPr>
                <a:t>Utvecklar – Utbildar – Underhåller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1144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91078"/>
            <a:ext cx="8229600" cy="928593"/>
          </a:xfrm>
        </p:spPr>
        <p:txBody>
          <a:bodyPr/>
          <a:lstStyle/>
          <a:p>
            <a:r>
              <a:rPr lang="sv-SE" dirty="0"/>
              <a:t>Upplägg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964267"/>
            <a:ext cx="5884333" cy="174413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Steg 1 – dagen </a:t>
            </a:r>
            <a:br>
              <a:rPr lang="sv-SE" sz="2400" dirty="0"/>
            </a:br>
            <a:endParaRPr lang="sv-S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Steg 2 – kvällen</a:t>
            </a:r>
            <a:br>
              <a:rPr lang="sv-SE" sz="2400" dirty="0"/>
            </a:br>
            <a:endParaRPr lang="sv-SE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Steg 3 – minne </a:t>
            </a:r>
            <a:r>
              <a:rPr lang="sv-SE" sz="2400" dirty="0" err="1"/>
              <a:t>TIFen</a:t>
            </a:r>
            <a:r>
              <a:rPr lang="sv-SE" sz="2400" dirty="0"/>
              <a:t> 100 år</a:t>
            </a:r>
          </a:p>
          <a:p>
            <a:pPr marL="0" indent="0">
              <a:buNone/>
            </a:pPr>
            <a:endParaRPr lang="sv-SE" sz="2400" dirty="0"/>
          </a:p>
          <a:p>
            <a:endParaRPr lang="sv-SE" sz="2400" dirty="0"/>
          </a:p>
        </p:txBody>
      </p:sp>
      <p:grpSp>
        <p:nvGrpSpPr>
          <p:cNvPr id="4" name="Grupp 3"/>
          <p:cNvGrpSpPr/>
          <p:nvPr/>
        </p:nvGrpSpPr>
        <p:grpSpPr>
          <a:xfrm>
            <a:off x="275196" y="5723906"/>
            <a:ext cx="8630688" cy="1005450"/>
            <a:chOff x="275196" y="5723906"/>
            <a:chExt cx="8630688" cy="1005450"/>
          </a:xfrm>
        </p:grpSpPr>
        <p:grpSp>
          <p:nvGrpSpPr>
            <p:cNvPr id="5" name="Grupp 4"/>
            <p:cNvGrpSpPr/>
            <p:nvPr/>
          </p:nvGrpSpPr>
          <p:grpSpPr>
            <a:xfrm>
              <a:off x="275196" y="5723906"/>
              <a:ext cx="8630688" cy="892810"/>
              <a:chOff x="275196" y="1709004"/>
              <a:chExt cx="8630688" cy="892810"/>
            </a:xfrm>
          </p:grpSpPr>
          <p:grpSp>
            <p:nvGrpSpPr>
              <p:cNvPr id="7" name="Grupp 6"/>
              <p:cNvGrpSpPr/>
              <p:nvPr/>
            </p:nvGrpSpPr>
            <p:grpSpPr>
              <a:xfrm>
                <a:off x="275196" y="1709004"/>
                <a:ext cx="8630688" cy="892810"/>
                <a:chOff x="193791" y="4154425"/>
                <a:chExt cx="8630688" cy="892810"/>
              </a:xfrm>
            </p:grpSpPr>
            <p:pic>
              <p:nvPicPr>
                <p:cNvPr id="10" name="Bild 5"/>
                <p:cNvPicPr/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3791" y="4154425"/>
                  <a:ext cx="828675" cy="89281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1" name="Rak 10"/>
                <p:cNvCxnSpPr/>
                <p:nvPr/>
              </p:nvCxnSpPr>
              <p:spPr>
                <a:xfrm>
                  <a:off x="1055028" y="4617110"/>
                  <a:ext cx="7769451" cy="0"/>
                </a:xfrm>
                <a:prstGeom prst="line">
                  <a:avLst/>
                </a:prstGeom>
                <a:ln w="38100" cmpd="sng">
                  <a:solidFill>
                    <a:srgbClr val="FC510B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2" name="Bildobjekt 11" descr="SAL_AERO_BALL(3)_big.jpg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707998" y="4252106"/>
                  <a:ext cx="775847" cy="697050"/>
                </a:xfrm>
                <a:prstGeom prst="rect">
                  <a:avLst/>
                </a:prstGeom>
              </p:spPr>
            </p:pic>
          </p:grpSp>
          <p:pic>
            <p:nvPicPr>
              <p:cNvPr id="8" name="Bildobjekt 7" descr="Unknown-1.jpe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0683" y="1804548"/>
                <a:ext cx="716211" cy="716211"/>
              </a:xfrm>
              <a:prstGeom prst="rect">
                <a:avLst/>
              </a:prstGeom>
            </p:spPr>
          </p:pic>
          <p:pic>
            <p:nvPicPr>
              <p:cNvPr id="9" name="Bildobjekt 8" descr="Unknown.jpe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63317" y="1887111"/>
                <a:ext cx="570383" cy="570383"/>
              </a:xfrm>
              <a:prstGeom prst="rect">
                <a:avLst/>
              </a:prstGeom>
            </p:spPr>
          </p:pic>
        </p:grpSp>
        <p:sp>
          <p:nvSpPr>
            <p:cNvPr id="6" name="Rektangel 5"/>
            <p:cNvSpPr/>
            <p:nvPr/>
          </p:nvSpPr>
          <p:spPr>
            <a:xfrm>
              <a:off x="1290631" y="6267691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sv-SE" sz="2400" b="1" i="1" dirty="0">
                  <a:solidFill>
                    <a:srgbClr val="FF8F0F"/>
                  </a:solidFill>
                </a:rPr>
                <a:t>Utvecklar – Utbildar – Underhåller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4118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91078"/>
            <a:ext cx="8229600" cy="928593"/>
          </a:xfrm>
        </p:spPr>
        <p:txBody>
          <a:bodyPr/>
          <a:lstStyle/>
          <a:p>
            <a:r>
              <a:rPr lang="sv-SE" dirty="0"/>
              <a:t>Steg 1 - dagen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35000" y="1200771"/>
            <a:ext cx="7874000" cy="401671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1600" dirty="0"/>
              <a:t>Pågå mellan kl. 10 – 16:30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1600" dirty="0"/>
              <a:t>Sporthallen (10:00-13:00)</a:t>
            </a:r>
            <a:br>
              <a:rPr lang="sv-SE" sz="1600" dirty="0"/>
            </a:br>
            <a:r>
              <a:rPr lang="sv-SE" sz="1600" dirty="0"/>
              <a:t>- Gymnastikuppvisning</a:t>
            </a:r>
            <a:br>
              <a:rPr lang="sv-SE" sz="1600" dirty="0"/>
            </a:br>
            <a:r>
              <a:rPr lang="sv-SE" sz="1600" dirty="0"/>
              <a:t>- Uppvisningsmatch innebandy</a:t>
            </a:r>
            <a:br>
              <a:rPr lang="sv-SE" sz="1600" dirty="0"/>
            </a:br>
            <a:r>
              <a:rPr lang="sv-SE" sz="1600" dirty="0"/>
              <a:t>- Handboll</a:t>
            </a:r>
            <a:br>
              <a:rPr lang="sv-SE" sz="1600" dirty="0"/>
            </a:br>
            <a:r>
              <a:rPr lang="sv-SE" sz="1600" dirty="0"/>
              <a:t>- Grillning utanför sporthallen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1600" dirty="0"/>
              <a:t>Tipsrunda om ”Tungelsta IF 100år” – från sporthallen till idrottsplatsen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1600" dirty="0"/>
              <a:t>Idrottsplatsen (13:30-16:30)</a:t>
            </a:r>
            <a:br>
              <a:rPr lang="sv-SE" sz="1600" dirty="0"/>
            </a:br>
            <a:r>
              <a:rPr lang="sv-SE" sz="1600" dirty="0"/>
              <a:t>- Uppvisningsmatch(er) fotboll</a:t>
            </a:r>
            <a:br>
              <a:rPr lang="sv-SE" sz="1600" dirty="0"/>
            </a:br>
            <a:r>
              <a:rPr lang="sv-SE" sz="1600" dirty="0"/>
              <a:t>- Kringaktiviteter exempelvis hoppborg, fiskdamm</a:t>
            </a:r>
            <a:br>
              <a:rPr lang="sv-SE" sz="1600" dirty="0"/>
            </a:br>
            <a:r>
              <a:rPr lang="sv-SE" sz="1600" dirty="0"/>
              <a:t>- Tårtkalas med kaffe/saft/te – gratis (inbjudan Mitt i Haninge, Boende i Tungelsta, anslag)</a:t>
            </a:r>
            <a:br>
              <a:rPr lang="sv-SE" sz="1600" dirty="0"/>
            </a:br>
            <a:r>
              <a:rPr lang="sv-SE" sz="1600" dirty="0"/>
              <a:t>- Olika sporter genom åren</a:t>
            </a:r>
            <a:br>
              <a:rPr lang="sv-SE" sz="1600" dirty="0"/>
            </a:br>
            <a:r>
              <a:rPr lang="sv-SE" sz="1600" dirty="0"/>
              <a:t>- Vilka har fått utnämningen TIF sportsman genom åren</a:t>
            </a:r>
            <a:br>
              <a:rPr lang="sv-SE" sz="1600" dirty="0"/>
            </a:br>
            <a:r>
              <a:rPr lang="sv-SE" sz="1600" dirty="0"/>
              <a:t>- Filmvisning (fotografier och filmsnuttar genom åren)</a:t>
            </a:r>
            <a:br>
              <a:rPr lang="sv-SE" sz="1600" dirty="0"/>
            </a:br>
            <a:r>
              <a:rPr lang="sv-SE" sz="1600" dirty="0"/>
              <a:t>- Kiosk, grill med korv och hamburgare</a:t>
            </a:r>
          </a:p>
        </p:txBody>
      </p:sp>
      <p:grpSp>
        <p:nvGrpSpPr>
          <p:cNvPr id="4" name="Grupp 3"/>
          <p:cNvGrpSpPr/>
          <p:nvPr/>
        </p:nvGrpSpPr>
        <p:grpSpPr>
          <a:xfrm>
            <a:off x="275196" y="5723906"/>
            <a:ext cx="8630688" cy="1005450"/>
            <a:chOff x="275196" y="5723906"/>
            <a:chExt cx="8630688" cy="1005450"/>
          </a:xfrm>
        </p:grpSpPr>
        <p:grpSp>
          <p:nvGrpSpPr>
            <p:cNvPr id="5" name="Grupp 4"/>
            <p:cNvGrpSpPr/>
            <p:nvPr/>
          </p:nvGrpSpPr>
          <p:grpSpPr>
            <a:xfrm>
              <a:off x="275196" y="5723906"/>
              <a:ext cx="8630688" cy="892810"/>
              <a:chOff x="275196" y="1709004"/>
              <a:chExt cx="8630688" cy="892810"/>
            </a:xfrm>
          </p:grpSpPr>
          <p:grpSp>
            <p:nvGrpSpPr>
              <p:cNvPr id="7" name="Grupp 6"/>
              <p:cNvGrpSpPr/>
              <p:nvPr/>
            </p:nvGrpSpPr>
            <p:grpSpPr>
              <a:xfrm>
                <a:off x="275196" y="1709004"/>
                <a:ext cx="8630688" cy="892810"/>
                <a:chOff x="193791" y="4154425"/>
                <a:chExt cx="8630688" cy="892810"/>
              </a:xfrm>
            </p:grpSpPr>
            <p:pic>
              <p:nvPicPr>
                <p:cNvPr id="10" name="Bild 5"/>
                <p:cNvPicPr/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3791" y="4154425"/>
                  <a:ext cx="828675" cy="89281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1" name="Rak 10"/>
                <p:cNvCxnSpPr/>
                <p:nvPr/>
              </p:nvCxnSpPr>
              <p:spPr>
                <a:xfrm>
                  <a:off x="1055028" y="4617110"/>
                  <a:ext cx="7769451" cy="0"/>
                </a:xfrm>
                <a:prstGeom prst="line">
                  <a:avLst/>
                </a:prstGeom>
                <a:ln w="38100" cmpd="sng">
                  <a:solidFill>
                    <a:srgbClr val="FC510B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2" name="Bildobjekt 11" descr="SAL_AERO_BALL(3)_big.jpg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707998" y="4252106"/>
                  <a:ext cx="775847" cy="697050"/>
                </a:xfrm>
                <a:prstGeom prst="rect">
                  <a:avLst/>
                </a:prstGeom>
              </p:spPr>
            </p:pic>
          </p:grpSp>
          <p:pic>
            <p:nvPicPr>
              <p:cNvPr id="8" name="Bildobjekt 7" descr="Unknown-1.jpe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0683" y="1804548"/>
                <a:ext cx="716211" cy="716211"/>
              </a:xfrm>
              <a:prstGeom prst="rect">
                <a:avLst/>
              </a:prstGeom>
            </p:spPr>
          </p:pic>
          <p:pic>
            <p:nvPicPr>
              <p:cNvPr id="9" name="Bildobjekt 8" descr="Unknown.jpe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63317" y="1887111"/>
                <a:ext cx="570383" cy="570383"/>
              </a:xfrm>
              <a:prstGeom prst="rect">
                <a:avLst/>
              </a:prstGeom>
            </p:spPr>
          </p:pic>
        </p:grpSp>
        <p:sp>
          <p:nvSpPr>
            <p:cNvPr id="6" name="Rektangel 5"/>
            <p:cNvSpPr/>
            <p:nvPr/>
          </p:nvSpPr>
          <p:spPr>
            <a:xfrm>
              <a:off x="1290631" y="6267691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sv-SE" sz="2400" b="1" i="1" dirty="0">
                  <a:solidFill>
                    <a:srgbClr val="FF8F0F"/>
                  </a:solidFill>
                </a:rPr>
                <a:t>Utvecklar – Utbildar – Underhåller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1144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91078"/>
            <a:ext cx="8229600" cy="928593"/>
          </a:xfrm>
        </p:spPr>
        <p:txBody>
          <a:bodyPr/>
          <a:lstStyle/>
          <a:p>
            <a:r>
              <a:rPr lang="sv-SE" dirty="0"/>
              <a:t>Steg 2 - kvällen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35000" y="1549399"/>
            <a:ext cx="7874000" cy="366808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1600" dirty="0"/>
              <a:t>Börjar klockan 19:30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1600" dirty="0"/>
              <a:t>Middag i Sporthallen</a:t>
            </a:r>
            <a:br>
              <a:rPr lang="sv-SE" sz="1600" dirty="0"/>
            </a:br>
            <a:r>
              <a:rPr lang="sv-SE" sz="1600" dirty="0"/>
              <a:t>- Catering, bord, stolar</a:t>
            </a:r>
            <a:br>
              <a:rPr lang="sv-SE" sz="1600" dirty="0"/>
            </a:br>
            <a:r>
              <a:rPr lang="sv-SE" sz="1600" dirty="0"/>
              <a:t>- Dukning – festligt, ska se gediget ut</a:t>
            </a:r>
            <a:br>
              <a:rPr lang="sv-SE" sz="1600" dirty="0"/>
            </a:br>
            <a:r>
              <a:rPr lang="sv-SE" sz="1600" dirty="0"/>
              <a:t>- Buffé – ta in offerter</a:t>
            </a:r>
            <a:br>
              <a:rPr lang="sv-SE" sz="1600" dirty="0"/>
            </a:br>
            <a:r>
              <a:rPr lang="sv-SE" sz="1600" dirty="0"/>
              <a:t>- </a:t>
            </a:r>
            <a:r>
              <a:rPr lang="sv-SE" sz="1600" dirty="0" err="1"/>
              <a:t>Barpersonal</a:t>
            </a:r>
            <a:endParaRPr lang="sv-SE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sz="1600" dirty="0"/>
              <a:t>Fin inbjudan i kuvert till samtliga ledare och styrelse, gratis mat och 2 glas dryck – respektive till ett rabatterat pris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1600" dirty="0"/>
              <a:t>Sälja biljetter till vuxna spelare, föräldrar och </a:t>
            </a:r>
            <a:r>
              <a:rPr lang="sv-SE" sz="1600" dirty="0" err="1"/>
              <a:t>fd</a:t>
            </a:r>
            <a:r>
              <a:rPr lang="sv-SE" sz="1600" dirty="0"/>
              <a:t>. medlemmar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1600" dirty="0"/>
              <a:t>DJ och eller band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1600" dirty="0"/>
              <a:t>Bar till självkostnadspris – rött, vitt, öl, cider och alkoholfritt (ingen sprit)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1600" dirty="0"/>
              <a:t>Utdelning av TIF Sportsman, andra bemärkelser?</a:t>
            </a:r>
            <a:br>
              <a:rPr lang="sv-SE" sz="1600" dirty="0"/>
            </a:br>
            <a:endParaRPr lang="sv-SE" sz="1600" dirty="0"/>
          </a:p>
        </p:txBody>
      </p:sp>
      <p:grpSp>
        <p:nvGrpSpPr>
          <p:cNvPr id="4" name="Grupp 3"/>
          <p:cNvGrpSpPr/>
          <p:nvPr/>
        </p:nvGrpSpPr>
        <p:grpSpPr>
          <a:xfrm>
            <a:off x="275196" y="5723906"/>
            <a:ext cx="8630688" cy="1005450"/>
            <a:chOff x="275196" y="5723906"/>
            <a:chExt cx="8630688" cy="1005450"/>
          </a:xfrm>
        </p:grpSpPr>
        <p:grpSp>
          <p:nvGrpSpPr>
            <p:cNvPr id="5" name="Grupp 4"/>
            <p:cNvGrpSpPr/>
            <p:nvPr/>
          </p:nvGrpSpPr>
          <p:grpSpPr>
            <a:xfrm>
              <a:off x="275196" y="5723906"/>
              <a:ext cx="8630688" cy="892810"/>
              <a:chOff x="275196" y="1709004"/>
              <a:chExt cx="8630688" cy="892810"/>
            </a:xfrm>
          </p:grpSpPr>
          <p:grpSp>
            <p:nvGrpSpPr>
              <p:cNvPr id="7" name="Grupp 6"/>
              <p:cNvGrpSpPr/>
              <p:nvPr/>
            </p:nvGrpSpPr>
            <p:grpSpPr>
              <a:xfrm>
                <a:off x="275196" y="1709004"/>
                <a:ext cx="8630688" cy="892810"/>
                <a:chOff x="193791" y="4154425"/>
                <a:chExt cx="8630688" cy="892810"/>
              </a:xfrm>
            </p:grpSpPr>
            <p:pic>
              <p:nvPicPr>
                <p:cNvPr id="10" name="Bild 5"/>
                <p:cNvPicPr/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3791" y="4154425"/>
                  <a:ext cx="828675" cy="89281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1" name="Rak 10"/>
                <p:cNvCxnSpPr/>
                <p:nvPr/>
              </p:nvCxnSpPr>
              <p:spPr>
                <a:xfrm>
                  <a:off x="1055028" y="4617110"/>
                  <a:ext cx="7769451" cy="0"/>
                </a:xfrm>
                <a:prstGeom prst="line">
                  <a:avLst/>
                </a:prstGeom>
                <a:ln w="38100" cmpd="sng">
                  <a:solidFill>
                    <a:srgbClr val="FC510B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2" name="Bildobjekt 11" descr="SAL_AERO_BALL(3)_big.jpg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707998" y="4252106"/>
                  <a:ext cx="775847" cy="697050"/>
                </a:xfrm>
                <a:prstGeom prst="rect">
                  <a:avLst/>
                </a:prstGeom>
              </p:spPr>
            </p:pic>
          </p:grpSp>
          <p:pic>
            <p:nvPicPr>
              <p:cNvPr id="8" name="Bildobjekt 7" descr="Unknown-1.jpe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0683" y="1804548"/>
                <a:ext cx="716211" cy="716211"/>
              </a:xfrm>
              <a:prstGeom prst="rect">
                <a:avLst/>
              </a:prstGeom>
            </p:spPr>
          </p:pic>
          <p:pic>
            <p:nvPicPr>
              <p:cNvPr id="9" name="Bildobjekt 8" descr="Unknown.jpe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63317" y="1887111"/>
                <a:ext cx="570383" cy="570383"/>
              </a:xfrm>
              <a:prstGeom prst="rect">
                <a:avLst/>
              </a:prstGeom>
            </p:spPr>
          </p:pic>
        </p:grpSp>
        <p:sp>
          <p:nvSpPr>
            <p:cNvPr id="6" name="Rektangel 5"/>
            <p:cNvSpPr/>
            <p:nvPr/>
          </p:nvSpPr>
          <p:spPr>
            <a:xfrm>
              <a:off x="1290631" y="6267691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sv-SE" sz="2400" b="1" i="1" dirty="0">
                  <a:solidFill>
                    <a:srgbClr val="FF8F0F"/>
                  </a:solidFill>
                </a:rPr>
                <a:t>Utvecklar – Utbildar – Underhåller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4780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91078"/>
            <a:ext cx="8229600" cy="928593"/>
          </a:xfrm>
        </p:spPr>
        <p:txBody>
          <a:bodyPr/>
          <a:lstStyle/>
          <a:p>
            <a:r>
              <a:rPr lang="sv-SE" dirty="0"/>
              <a:t>Steg 3 – minne </a:t>
            </a:r>
            <a:r>
              <a:rPr lang="sv-SE" dirty="0" err="1"/>
              <a:t>TIFen</a:t>
            </a:r>
            <a:r>
              <a:rPr lang="sv-SE" dirty="0"/>
              <a:t> 100 år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35000" y="1888067"/>
            <a:ext cx="7874000" cy="332941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1600" dirty="0"/>
              <a:t>Göra en film om de senaste åren som ett komplement till boken Tungelsta IF 75år</a:t>
            </a:r>
            <a:br>
              <a:rPr lang="sv-SE" sz="1600" dirty="0"/>
            </a:br>
            <a:r>
              <a:rPr lang="sv-SE" sz="1600" dirty="0"/>
              <a:t>Bilder, filmsnuttar, intervjuer med äldre och yngre osv.</a:t>
            </a:r>
            <a:br>
              <a:rPr lang="sv-SE" sz="1600" dirty="0"/>
            </a:br>
            <a:endParaRPr lang="sv-SE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sz="1600" dirty="0"/>
              <a:t>Minnespryl till försäljning</a:t>
            </a:r>
            <a:br>
              <a:rPr lang="sv-SE" sz="1600" dirty="0"/>
            </a:br>
            <a:endParaRPr lang="sv-SE" sz="1600" dirty="0"/>
          </a:p>
        </p:txBody>
      </p:sp>
      <p:grpSp>
        <p:nvGrpSpPr>
          <p:cNvPr id="4" name="Grupp 3"/>
          <p:cNvGrpSpPr/>
          <p:nvPr/>
        </p:nvGrpSpPr>
        <p:grpSpPr>
          <a:xfrm>
            <a:off x="275196" y="5723906"/>
            <a:ext cx="8630688" cy="1005450"/>
            <a:chOff x="275196" y="5723906"/>
            <a:chExt cx="8630688" cy="1005450"/>
          </a:xfrm>
        </p:grpSpPr>
        <p:grpSp>
          <p:nvGrpSpPr>
            <p:cNvPr id="5" name="Grupp 4"/>
            <p:cNvGrpSpPr/>
            <p:nvPr/>
          </p:nvGrpSpPr>
          <p:grpSpPr>
            <a:xfrm>
              <a:off x="275196" y="5723906"/>
              <a:ext cx="8630688" cy="892810"/>
              <a:chOff x="275196" y="1709004"/>
              <a:chExt cx="8630688" cy="892810"/>
            </a:xfrm>
          </p:grpSpPr>
          <p:grpSp>
            <p:nvGrpSpPr>
              <p:cNvPr id="7" name="Grupp 6"/>
              <p:cNvGrpSpPr/>
              <p:nvPr/>
            </p:nvGrpSpPr>
            <p:grpSpPr>
              <a:xfrm>
                <a:off x="275196" y="1709004"/>
                <a:ext cx="8630688" cy="892810"/>
                <a:chOff x="193791" y="4154425"/>
                <a:chExt cx="8630688" cy="892810"/>
              </a:xfrm>
            </p:grpSpPr>
            <p:pic>
              <p:nvPicPr>
                <p:cNvPr id="10" name="Bild 5"/>
                <p:cNvPicPr/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3791" y="4154425"/>
                  <a:ext cx="828675" cy="89281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1" name="Rak 10"/>
                <p:cNvCxnSpPr/>
                <p:nvPr/>
              </p:nvCxnSpPr>
              <p:spPr>
                <a:xfrm>
                  <a:off x="1055028" y="4617110"/>
                  <a:ext cx="7769451" cy="0"/>
                </a:xfrm>
                <a:prstGeom prst="line">
                  <a:avLst/>
                </a:prstGeom>
                <a:ln w="38100" cmpd="sng">
                  <a:solidFill>
                    <a:srgbClr val="FC510B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2" name="Bildobjekt 11" descr="SAL_AERO_BALL(3)_big.jpg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707998" y="4252106"/>
                  <a:ext cx="775847" cy="697050"/>
                </a:xfrm>
                <a:prstGeom prst="rect">
                  <a:avLst/>
                </a:prstGeom>
              </p:spPr>
            </p:pic>
          </p:grpSp>
          <p:pic>
            <p:nvPicPr>
              <p:cNvPr id="8" name="Bildobjekt 7" descr="Unknown-1.jpe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0683" y="1804548"/>
                <a:ext cx="716211" cy="716211"/>
              </a:xfrm>
              <a:prstGeom prst="rect">
                <a:avLst/>
              </a:prstGeom>
            </p:spPr>
          </p:pic>
          <p:pic>
            <p:nvPicPr>
              <p:cNvPr id="9" name="Bildobjekt 8" descr="Unknown.jpe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63317" y="1887111"/>
                <a:ext cx="570383" cy="570383"/>
              </a:xfrm>
              <a:prstGeom prst="rect">
                <a:avLst/>
              </a:prstGeom>
            </p:spPr>
          </p:pic>
        </p:grpSp>
        <p:sp>
          <p:nvSpPr>
            <p:cNvPr id="6" name="Rektangel 5"/>
            <p:cNvSpPr/>
            <p:nvPr/>
          </p:nvSpPr>
          <p:spPr>
            <a:xfrm>
              <a:off x="1290631" y="6267691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sv-SE" sz="2400" b="1" i="1" dirty="0">
                  <a:solidFill>
                    <a:srgbClr val="FF8F0F"/>
                  </a:solidFill>
                </a:rPr>
                <a:t>Utvecklar – Utbildar – Underhåller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986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91078"/>
            <a:ext cx="8229600" cy="928593"/>
          </a:xfrm>
        </p:spPr>
        <p:txBody>
          <a:bodyPr/>
          <a:lstStyle/>
          <a:p>
            <a:r>
              <a:rPr lang="sv-SE" dirty="0"/>
              <a:t>Arbetsgrupper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35000" y="1640513"/>
            <a:ext cx="7874000" cy="357697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Aktiviteter i sporthallen – ansvarig </a:t>
            </a:r>
            <a:r>
              <a:rPr lang="sv-SE" sz="2000"/>
              <a:t>IB rådet</a:t>
            </a:r>
            <a:endParaRPr lang="sv-SE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Aktiviteter på IP – ansvarig FB rådet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Kring arrangemang – ansvarig Caroline Ahlm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Tårtkalas – ansvarig Ulrika Nilsson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Marknadsföring – ansvarig Patrik Lindgren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 err="1"/>
              <a:t>TIFen</a:t>
            </a:r>
            <a:r>
              <a:rPr lang="sv-SE" sz="2000" dirty="0"/>
              <a:t> ”en resa på 100 år” – Nina Lundgren/Mimmi Öhman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Festen/middagen – ansvarig Annika Andersson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Övrigt – ansvarig Patrik Lindgren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Logistik – ansvarig Jerry Moberg</a:t>
            </a:r>
          </a:p>
        </p:txBody>
      </p:sp>
      <p:grpSp>
        <p:nvGrpSpPr>
          <p:cNvPr id="4" name="Grupp 3"/>
          <p:cNvGrpSpPr/>
          <p:nvPr/>
        </p:nvGrpSpPr>
        <p:grpSpPr>
          <a:xfrm>
            <a:off x="275196" y="5723906"/>
            <a:ext cx="8630688" cy="1005450"/>
            <a:chOff x="275196" y="5723906"/>
            <a:chExt cx="8630688" cy="1005450"/>
          </a:xfrm>
        </p:grpSpPr>
        <p:grpSp>
          <p:nvGrpSpPr>
            <p:cNvPr id="5" name="Grupp 4"/>
            <p:cNvGrpSpPr/>
            <p:nvPr/>
          </p:nvGrpSpPr>
          <p:grpSpPr>
            <a:xfrm>
              <a:off x="275196" y="5723906"/>
              <a:ext cx="8630688" cy="892810"/>
              <a:chOff x="275196" y="1709004"/>
              <a:chExt cx="8630688" cy="892810"/>
            </a:xfrm>
          </p:grpSpPr>
          <p:grpSp>
            <p:nvGrpSpPr>
              <p:cNvPr id="7" name="Grupp 6"/>
              <p:cNvGrpSpPr/>
              <p:nvPr/>
            </p:nvGrpSpPr>
            <p:grpSpPr>
              <a:xfrm>
                <a:off x="275196" y="1709004"/>
                <a:ext cx="8630688" cy="892810"/>
                <a:chOff x="193791" y="4154425"/>
                <a:chExt cx="8630688" cy="892810"/>
              </a:xfrm>
            </p:grpSpPr>
            <p:pic>
              <p:nvPicPr>
                <p:cNvPr id="10" name="Bild 5"/>
                <p:cNvPicPr/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3791" y="4154425"/>
                  <a:ext cx="828675" cy="89281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1" name="Rak 10"/>
                <p:cNvCxnSpPr/>
                <p:nvPr/>
              </p:nvCxnSpPr>
              <p:spPr>
                <a:xfrm>
                  <a:off x="1055028" y="4617110"/>
                  <a:ext cx="7769451" cy="0"/>
                </a:xfrm>
                <a:prstGeom prst="line">
                  <a:avLst/>
                </a:prstGeom>
                <a:ln w="38100" cmpd="sng">
                  <a:solidFill>
                    <a:srgbClr val="FC510B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2" name="Bildobjekt 11" descr="SAL_AERO_BALL(3)_big.jpg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707998" y="4252106"/>
                  <a:ext cx="775847" cy="697050"/>
                </a:xfrm>
                <a:prstGeom prst="rect">
                  <a:avLst/>
                </a:prstGeom>
              </p:spPr>
            </p:pic>
          </p:grpSp>
          <p:pic>
            <p:nvPicPr>
              <p:cNvPr id="8" name="Bildobjekt 7" descr="Unknown-1.jpe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0683" y="1804548"/>
                <a:ext cx="716211" cy="716211"/>
              </a:xfrm>
              <a:prstGeom prst="rect">
                <a:avLst/>
              </a:prstGeom>
            </p:spPr>
          </p:pic>
          <p:pic>
            <p:nvPicPr>
              <p:cNvPr id="9" name="Bildobjekt 8" descr="Unknown.jpe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63317" y="1887111"/>
                <a:ext cx="570383" cy="570383"/>
              </a:xfrm>
              <a:prstGeom prst="rect">
                <a:avLst/>
              </a:prstGeom>
            </p:spPr>
          </p:pic>
        </p:grpSp>
        <p:sp>
          <p:nvSpPr>
            <p:cNvPr id="6" name="Rektangel 5"/>
            <p:cNvSpPr/>
            <p:nvPr/>
          </p:nvSpPr>
          <p:spPr>
            <a:xfrm>
              <a:off x="1290631" y="6267691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sv-SE" sz="2400" b="1" i="1" dirty="0">
                  <a:solidFill>
                    <a:srgbClr val="FF8F0F"/>
                  </a:solidFill>
                </a:rPr>
                <a:t>Utvecklar – Utbildar – Underhåller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8386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91078"/>
            <a:ext cx="8229600" cy="928593"/>
          </a:xfrm>
        </p:spPr>
        <p:txBody>
          <a:bodyPr/>
          <a:lstStyle/>
          <a:p>
            <a:r>
              <a:rPr lang="sv-SE" dirty="0"/>
              <a:t>Tidplan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35000" y="1640514"/>
            <a:ext cx="7874000" cy="334635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Idag – uppstartsmöte, bemanna arbetsgrupper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Möten planeras med respektive arbetsgrupp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November 2020 – avstämning med redovisning av förslag och ev. budget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Februari 2021 </a:t>
            </a:r>
            <a:r>
              <a:rPr lang="sv-SE" sz="2000"/>
              <a:t>(plan B?)</a:t>
            </a:r>
            <a:endParaRPr lang="sv-SE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April 2021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1 maj 2021 - genomförandet</a:t>
            </a:r>
          </a:p>
          <a:p>
            <a:pPr>
              <a:buFont typeface="Wingdings" panose="05000000000000000000" pitchFamily="2" charset="2"/>
              <a:buChar char="Ø"/>
            </a:pPr>
            <a:endParaRPr lang="sv-SE" sz="2000" dirty="0"/>
          </a:p>
        </p:txBody>
      </p:sp>
      <p:grpSp>
        <p:nvGrpSpPr>
          <p:cNvPr id="4" name="Grupp 3"/>
          <p:cNvGrpSpPr/>
          <p:nvPr/>
        </p:nvGrpSpPr>
        <p:grpSpPr>
          <a:xfrm>
            <a:off x="275196" y="5723906"/>
            <a:ext cx="8630688" cy="1005450"/>
            <a:chOff x="275196" y="5723906"/>
            <a:chExt cx="8630688" cy="1005450"/>
          </a:xfrm>
        </p:grpSpPr>
        <p:grpSp>
          <p:nvGrpSpPr>
            <p:cNvPr id="5" name="Grupp 4"/>
            <p:cNvGrpSpPr/>
            <p:nvPr/>
          </p:nvGrpSpPr>
          <p:grpSpPr>
            <a:xfrm>
              <a:off x="275196" y="5723906"/>
              <a:ext cx="8630688" cy="892810"/>
              <a:chOff x="275196" y="1709004"/>
              <a:chExt cx="8630688" cy="892810"/>
            </a:xfrm>
          </p:grpSpPr>
          <p:grpSp>
            <p:nvGrpSpPr>
              <p:cNvPr id="7" name="Grupp 6"/>
              <p:cNvGrpSpPr/>
              <p:nvPr/>
            </p:nvGrpSpPr>
            <p:grpSpPr>
              <a:xfrm>
                <a:off x="275196" y="1709004"/>
                <a:ext cx="8630688" cy="892810"/>
                <a:chOff x="193791" y="4154425"/>
                <a:chExt cx="8630688" cy="892810"/>
              </a:xfrm>
            </p:grpSpPr>
            <p:pic>
              <p:nvPicPr>
                <p:cNvPr id="10" name="Bild 5"/>
                <p:cNvPicPr/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3791" y="4154425"/>
                  <a:ext cx="828675" cy="89281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1" name="Rak 10"/>
                <p:cNvCxnSpPr/>
                <p:nvPr/>
              </p:nvCxnSpPr>
              <p:spPr>
                <a:xfrm>
                  <a:off x="1055028" y="4617110"/>
                  <a:ext cx="7769451" cy="0"/>
                </a:xfrm>
                <a:prstGeom prst="line">
                  <a:avLst/>
                </a:prstGeom>
                <a:ln w="38100" cmpd="sng">
                  <a:solidFill>
                    <a:srgbClr val="FC510B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2" name="Bildobjekt 11" descr="SAL_AERO_BALL(3)_big.jpg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707998" y="4252106"/>
                  <a:ext cx="775847" cy="697050"/>
                </a:xfrm>
                <a:prstGeom prst="rect">
                  <a:avLst/>
                </a:prstGeom>
              </p:spPr>
            </p:pic>
          </p:grpSp>
          <p:pic>
            <p:nvPicPr>
              <p:cNvPr id="8" name="Bildobjekt 7" descr="Unknown-1.jpe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0683" y="1804548"/>
                <a:ext cx="716211" cy="716211"/>
              </a:xfrm>
              <a:prstGeom prst="rect">
                <a:avLst/>
              </a:prstGeom>
            </p:spPr>
          </p:pic>
          <p:pic>
            <p:nvPicPr>
              <p:cNvPr id="9" name="Bildobjekt 8" descr="Unknown.jpe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63317" y="1887111"/>
                <a:ext cx="570383" cy="570383"/>
              </a:xfrm>
              <a:prstGeom prst="rect">
                <a:avLst/>
              </a:prstGeom>
            </p:spPr>
          </p:pic>
        </p:grpSp>
        <p:sp>
          <p:nvSpPr>
            <p:cNvPr id="6" name="Rektangel 5"/>
            <p:cNvSpPr/>
            <p:nvPr/>
          </p:nvSpPr>
          <p:spPr>
            <a:xfrm>
              <a:off x="1290631" y="6267691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sv-SE" sz="2400" b="1" i="1" dirty="0">
                  <a:solidFill>
                    <a:srgbClr val="FF8F0F"/>
                  </a:solidFill>
                </a:rPr>
                <a:t>Utvecklar – Utbildar – Underhåller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2833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35000" y="1640514"/>
            <a:ext cx="7874000" cy="334635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v-SE" sz="6600" dirty="0"/>
              <a:t>SLUT</a:t>
            </a:r>
          </a:p>
          <a:p>
            <a:pPr marL="0" indent="0">
              <a:buNone/>
            </a:pPr>
            <a:endParaRPr lang="sv-SE" sz="2000" dirty="0"/>
          </a:p>
        </p:txBody>
      </p:sp>
      <p:grpSp>
        <p:nvGrpSpPr>
          <p:cNvPr id="4" name="Grupp 3"/>
          <p:cNvGrpSpPr/>
          <p:nvPr/>
        </p:nvGrpSpPr>
        <p:grpSpPr>
          <a:xfrm>
            <a:off x="275196" y="5723906"/>
            <a:ext cx="8630688" cy="1005450"/>
            <a:chOff x="275196" y="5723906"/>
            <a:chExt cx="8630688" cy="1005450"/>
          </a:xfrm>
        </p:grpSpPr>
        <p:grpSp>
          <p:nvGrpSpPr>
            <p:cNvPr id="5" name="Grupp 4"/>
            <p:cNvGrpSpPr/>
            <p:nvPr/>
          </p:nvGrpSpPr>
          <p:grpSpPr>
            <a:xfrm>
              <a:off x="275196" y="5723906"/>
              <a:ext cx="8630688" cy="892810"/>
              <a:chOff x="275196" y="1709004"/>
              <a:chExt cx="8630688" cy="892810"/>
            </a:xfrm>
          </p:grpSpPr>
          <p:grpSp>
            <p:nvGrpSpPr>
              <p:cNvPr id="7" name="Grupp 6"/>
              <p:cNvGrpSpPr/>
              <p:nvPr/>
            </p:nvGrpSpPr>
            <p:grpSpPr>
              <a:xfrm>
                <a:off x="275196" y="1709004"/>
                <a:ext cx="8630688" cy="892810"/>
                <a:chOff x="193791" y="4154425"/>
                <a:chExt cx="8630688" cy="892810"/>
              </a:xfrm>
            </p:grpSpPr>
            <p:pic>
              <p:nvPicPr>
                <p:cNvPr id="10" name="Bild 5"/>
                <p:cNvPicPr/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3791" y="4154425"/>
                  <a:ext cx="828675" cy="89281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cxnSp>
              <p:nvCxnSpPr>
                <p:cNvPr id="11" name="Rak 10"/>
                <p:cNvCxnSpPr/>
                <p:nvPr/>
              </p:nvCxnSpPr>
              <p:spPr>
                <a:xfrm>
                  <a:off x="1055028" y="4617110"/>
                  <a:ext cx="7769451" cy="0"/>
                </a:xfrm>
                <a:prstGeom prst="line">
                  <a:avLst/>
                </a:prstGeom>
                <a:ln w="38100" cmpd="sng">
                  <a:solidFill>
                    <a:srgbClr val="FC510B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2" name="Bildobjekt 11" descr="SAL_AERO_BALL(3)_big.jpg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707998" y="4252106"/>
                  <a:ext cx="775847" cy="697050"/>
                </a:xfrm>
                <a:prstGeom prst="rect">
                  <a:avLst/>
                </a:prstGeom>
              </p:spPr>
            </p:pic>
          </p:grpSp>
          <p:pic>
            <p:nvPicPr>
              <p:cNvPr id="8" name="Bildobjekt 7" descr="Unknown-1.jpe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0683" y="1804548"/>
                <a:ext cx="716211" cy="716211"/>
              </a:xfrm>
              <a:prstGeom prst="rect">
                <a:avLst/>
              </a:prstGeom>
            </p:spPr>
          </p:pic>
          <p:pic>
            <p:nvPicPr>
              <p:cNvPr id="9" name="Bildobjekt 8" descr="Unknown.jpeg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63317" y="1887111"/>
                <a:ext cx="570383" cy="570383"/>
              </a:xfrm>
              <a:prstGeom prst="rect">
                <a:avLst/>
              </a:prstGeom>
            </p:spPr>
          </p:pic>
        </p:grpSp>
        <p:sp>
          <p:nvSpPr>
            <p:cNvPr id="6" name="Rektangel 5"/>
            <p:cNvSpPr/>
            <p:nvPr/>
          </p:nvSpPr>
          <p:spPr>
            <a:xfrm>
              <a:off x="1290631" y="6267691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sv-SE" sz="2400" b="1" i="1" dirty="0">
                  <a:solidFill>
                    <a:srgbClr val="FF8F0F"/>
                  </a:solidFill>
                </a:rPr>
                <a:t>Utvecklar – Utbildar – Underhåller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801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A743C094FB89A44B8AF4488A4DEC9F5" ma:contentTypeVersion="13" ma:contentTypeDescription="Skapa ett nytt dokument." ma:contentTypeScope="" ma:versionID="fab9273504106529eb56a7182cb819bf">
  <xsd:schema xmlns:xsd="http://www.w3.org/2001/XMLSchema" xmlns:xs="http://www.w3.org/2001/XMLSchema" xmlns:p="http://schemas.microsoft.com/office/2006/metadata/properties" xmlns:ns3="6c48f8a8-d39b-405c-b5a0-f08f000de85e" xmlns:ns4="507b3560-ab2c-4711-9435-e35358f7eac7" targetNamespace="http://schemas.microsoft.com/office/2006/metadata/properties" ma:root="true" ma:fieldsID="5ac0669b3b94d50253c93f5d3c75b9c3" ns3:_="" ns4:_="">
    <xsd:import namespace="6c48f8a8-d39b-405c-b5a0-f08f000de85e"/>
    <xsd:import namespace="507b3560-ab2c-4711-9435-e35358f7eac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48f8a8-d39b-405c-b5a0-f08f000de8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7b3560-ab2c-4711-9435-e35358f7eac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F238FB-12F2-4CDA-A9FE-6ECD0346EEF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507b3560-ab2c-4711-9435-e35358f7eac7"/>
    <ds:schemaRef ds:uri="6c48f8a8-d39b-405c-b5a0-f08f000de85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69B68E2-EA05-42CC-917E-49169E8EBA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4D0EEA-F6F9-4F85-9ED1-4E8FB35328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48f8a8-d39b-405c-b5a0-f08f000de85e"/>
    <ds:schemaRef ds:uri="507b3560-ab2c-4711-9435-e35358f7ea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2261</TotalTime>
  <Words>445</Words>
  <Application>Microsoft Office PowerPoint</Application>
  <PresentationFormat>Bildspel på skärmen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Office-tema</vt:lpstr>
      <vt:lpstr>TUNGELSTA IF  100 år  2021-05-01 </vt:lpstr>
      <vt:lpstr>PowerPoint-presentation</vt:lpstr>
      <vt:lpstr>Upplägg</vt:lpstr>
      <vt:lpstr>Steg 1 - dagen</vt:lpstr>
      <vt:lpstr>Steg 2 - kvällen</vt:lpstr>
      <vt:lpstr>Steg 3 – minne TIFen 100 år</vt:lpstr>
      <vt:lpstr>Arbetsgrupper</vt:lpstr>
      <vt:lpstr>Tidplan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Patrik Lindgren</dc:creator>
  <cp:lastModifiedBy>Annika Andersson</cp:lastModifiedBy>
  <cp:revision>182</cp:revision>
  <dcterms:created xsi:type="dcterms:W3CDTF">2016-03-14T21:31:13Z</dcterms:created>
  <dcterms:modified xsi:type="dcterms:W3CDTF">2020-10-12T06:13:19Z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0x0101003A743C094FB89A44B8AF4488A4DEC9F5</vt:lpwstr>
  </property>
</Properties>
</file>